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71" r:id="rId6"/>
    <p:sldId id="268" r:id="rId7"/>
    <p:sldId id="27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Hyeseong" initials="LH" lastIdx="1" clrIdx="0">
    <p:extLst>
      <p:ext uri="{19B8F6BF-5375-455C-9EA6-DF929625EA0E}">
        <p15:presenceInfo xmlns:p15="http://schemas.microsoft.com/office/powerpoint/2012/main" userId="1ef6017248b46f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8"/>
    <a:srgbClr val="D8FF5D"/>
    <a:srgbClr val="347051"/>
    <a:srgbClr val="7FC7C4"/>
    <a:srgbClr val="4D7731"/>
    <a:srgbClr val="8B6453"/>
    <a:srgbClr val="2D533E"/>
    <a:srgbClr val="A37865"/>
    <a:srgbClr val="001642"/>
    <a:srgbClr val="AED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1851" autoAdjust="0"/>
  </p:normalViewPr>
  <p:slideViewPr>
    <p:cSldViewPr snapToGrid="0">
      <p:cViewPr varScale="1">
        <p:scale>
          <a:sx n="86" d="100"/>
          <a:sy n="86" d="100"/>
        </p:scale>
        <p:origin x="51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AA4F7-25A7-499A-BEEA-C5FB83D3F9DD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BE5F3-85B5-42DA-9ECC-41246F33E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3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2018-09-28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lain" startAt="3"/>
            </a:pP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20143592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20143606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자유형: 도형 169">
            <a:extLst>
              <a:ext uri="{FF2B5EF4-FFF2-40B4-BE49-F238E27FC236}">
                <a16:creationId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75">
            <a:extLst>
              <a:ext uri="{FF2B5EF4-FFF2-40B4-BE49-F238E27FC236}">
                <a16:creationId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6086400" y="1021177"/>
            <a:ext cx="4760477" cy="1107996"/>
            <a:chOff x="2592343" y="3057084"/>
            <a:chExt cx="4225545" cy="110799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592343" y="3057084"/>
              <a:ext cx="720260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500001" y="3179745"/>
              <a:ext cx="3317887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주차 진행상황</a:t>
              </a:r>
              <a:endPara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0FD26B7-3D03-40F5-B5A0-F4C18EEADC65}"/>
              </a:ext>
            </a:extLst>
          </p:cNvPr>
          <p:cNvGrpSpPr/>
          <p:nvPr/>
        </p:nvGrpSpPr>
        <p:grpSpPr>
          <a:xfrm>
            <a:off x="6090355" y="4240676"/>
            <a:ext cx="5200608" cy="1107996"/>
            <a:chOff x="2591807" y="3057084"/>
            <a:chExt cx="4203007" cy="1107996"/>
          </a:xfrm>
        </p:grpSpPr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47A1F165-53CE-4F3A-8B8B-CD869DC0BE47}"/>
                </a:ext>
              </a:extLst>
            </p:cNvPr>
            <p:cNvSpPr/>
            <p:nvPr/>
          </p:nvSpPr>
          <p:spPr>
            <a:xfrm>
              <a:off x="2591807" y="3057084"/>
              <a:ext cx="72133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2.</a:t>
              </a: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6F72B268-76DC-447B-904E-3A29817BF23D}"/>
                </a:ext>
              </a:extLst>
            </p:cNvPr>
            <p:cNvSpPr/>
            <p:nvPr/>
          </p:nvSpPr>
          <p:spPr>
            <a:xfrm>
              <a:off x="3414555" y="3204317"/>
              <a:ext cx="33802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예정사항</a:t>
              </a:r>
              <a:endPara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29E4749-9C56-409B-A66C-FB2F7561A52D}"/>
              </a:ext>
            </a:extLst>
          </p:cNvPr>
          <p:cNvGrpSpPr/>
          <p:nvPr/>
        </p:nvGrpSpPr>
        <p:grpSpPr>
          <a:xfrm>
            <a:off x="6776038" y="2197581"/>
            <a:ext cx="4514925" cy="830997"/>
            <a:chOff x="2492360" y="3057084"/>
            <a:chExt cx="4325528" cy="1531184"/>
          </a:xfrm>
        </p:grpSpPr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7FBDA6D9-FF01-4DA1-A960-D2B1EA15BA57}"/>
                </a:ext>
              </a:extLst>
            </p:cNvPr>
            <p:cNvSpPr/>
            <p:nvPr/>
          </p:nvSpPr>
          <p:spPr>
            <a:xfrm>
              <a:off x="2492360" y="3057084"/>
              <a:ext cx="920226" cy="15311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1.1</a:t>
              </a: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BD15260A-CED1-4F0A-BA0B-AD5E4D08B4DB}"/>
                </a:ext>
              </a:extLst>
            </p:cNvPr>
            <p:cNvSpPr/>
            <p:nvPr/>
          </p:nvSpPr>
          <p:spPr>
            <a:xfrm>
              <a:off x="3500001" y="3179745"/>
              <a:ext cx="3317887" cy="10774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OpenCV </a:t>
              </a:r>
              <a:r>
                <a: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학습</a:t>
              </a:r>
              <a:endPara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10765AE1-1BF0-4126-B3DF-50BA038BB4E0}"/>
              </a:ext>
            </a:extLst>
          </p:cNvPr>
          <p:cNvGrpSpPr/>
          <p:nvPr/>
        </p:nvGrpSpPr>
        <p:grpSpPr>
          <a:xfrm>
            <a:off x="6776038" y="3138242"/>
            <a:ext cx="4514925" cy="830997"/>
            <a:chOff x="2492360" y="3057084"/>
            <a:chExt cx="4325528" cy="1531184"/>
          </a:xfrm>
        </p:grpSpPr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03220D5A-06F3-4DBC-8945-A57B5074D7C0}"/>
                </a:ext>
              </a:extLst>
            </p:cNvPr>
            <p:cNvSpPr/>
            <p:nvPr/>
          </p:nvSpPr>
          <p:spPr>
            <a:xfrm>
              <a:off x="2492360" y="3057084"/>
              <a:ext cx="920226" cy="15311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1.2</a:t>
              </a: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CAF7E246-5FD3-4A4B-8A0B-2C2CBFE99BB1}"/>
                </a:ext>
              </a:extLst>
            </p:cNvPr>
            <p:cNvSpPr/>
            <p:nvPr/>
          </p:nvSpPr>
          <p:spPr>
            <a:xfrm>
              <a:off x="3500001" y="3179745"/>
              <a:ext cx="3317887" cy="10774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하드웨어 조사</a:t>
              </a:r>
              <a:endPara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그룹 93">
            <a:extLst>
              <a:ext uri="{FF2B5EF4-FFF2-40B4-BE49-F238E27FC236}">
                <a16:creationId xmlns:a16="http://schemas.microsoft.com/office/drawing/2014/main" id="{3DD5DF1A-3E12-477E-9043-2B8976D1BBD0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77EF543C-961E-4442-9549-B1D80C6080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C1F4F750-B599-4976-B4EB-77932880EB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F4EF23AB-A965-4DF1-8302-8D078AE901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24" name="막힌 원호 17">
                <a:extLst>
                  <a:ext uri="{FF2B5EF4-FFF2-40B4-BE49-F238E27FC236}">
                    <a16:creationId xmlns:a16="http://schemas.microsoft.com/office/drawing/2014/main" id="{4562079D-1DF6-4FAD-AC81-6988F8D7DFA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막힌 원호 17">
                <a:extLst>
                  <a:ext uri="{FF2B5EF4-FFF2-40B4-BE49-F238E27FC236}">
                    <a16:creationId xmlns:a16="http://schemas.microsoft.com/office/drawing/2014/main" id="{488E3273-B419-4662-8C04-00DC78E676C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막힌 원호 17">
                <a:extLst>
                  <a:ext uri="{FF2B5EF4-FFF2-40B4-BE49-F238E27FC236}">
                    <a16:creationId xmlns:a16="http://schemas.microsoft.com/office/drawing/2014/main" id="{38854D9C-6275-4D49-AEB2-B33F3B2E58FA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사다리꼴 6">
                <a:extLst>
                  <a:ext uri="{FF2B5EF4-FFF2-40B4-BE49-F238E27FC236}">
                    <a16:creationId xmlns:a16="http://schemas.microsoft.com/office/drawing/2014/main" id="{39CEFDAC-F0A2-41D6-B6B8-CBD4DF99BB41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5">
                <a:extLst>
                  <a:ext uri="{FF2B5EF4-FFF2-40B4-BE49-F238E27FC236}">
                    <a16:creationId xmlns:a16="http://schemas.microsoft.com/office/drawing/2014/main" id="{2978F92C-4956-4645-9844-1CD3E86DBC1A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타원 4">
                <a:extLst>
                  <a:ext uri="{FF2B5EF4-FFF2-40B4-BE49-F238E27FC236}">
                    <a16:creationId xmlns:a16="http://schemas.microsoft.com/office/drawing/2014/main" id="{08C0766B-F03B-49B9-A233-26736B8F0B34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타원 4">
                <a:extLst>
                  <a:ext uri="{FF2B5EF4-FFF2-40B4-BE49-F238E27FC236}">
                    <a16:creationId xmlns:a16="http://schemas.microsoft.com/office/drawing/2014/main" id="{30C0EC17-2B31-49AF-9A2B-826D932FA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5">
                <a:extLst>
                  <a:ext uri="{FF2B5EF4-FFF2-40B4-BE49-F238E27FC236}">
                    <a16:creationId xmlns:a16="http://schemas.microsoft.com/office/drawing/2014/main" id="{6C6F992C-FE9F-49DC-BC9E-5EFC2C9C1659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사다리꼴 6">
                <a:extLst>
                  <a:ext uri="{FF2B5EF4-FFF2-40B4-BE49-F238E27FC236}">
                    <a16:creationId xmlns:a16="http://schemas.microsoft.com/office/drawing/2014/main" id="{2ED785BE-605E-4FF3-B908-A90F39F6B39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id="{A58A8A96-F6B6-4E9C-9638-E3E412E738F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33">
                <a:extLst>
                  <a:ext uri="{FF2B5EF4-FFF2-40B4-BE49-F238E27FC236}">
                    <a16:creationId xmlns:a16="http://schemas.microsoft.com/office/drawing/2014/main" id="{9322EB7A-689E-4FCD-8235-E8D3B1DD9AD7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1D93BD91-89DC-491D-8C9F-03D4C3DACC8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EB950E6A-A2E8-4771-9DE7-1BC7EBA4585A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BB874E43-9AEE-468E-80E9-85F9092655C6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293E009F-7082-4BFB-B88A-7F024BC6CA49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AA4631B6-A6BA-4B47-AD26-0688534AD17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39E2E9D3-D08B-4B19-B2F7-B96B6826E7E5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타원 8">
                <a:extLst>
                  <a:ext uri="{FF2B5EF4-FFF2-40B4-BE49-F238E27FC236}">
                    <a16:creationId xmlns:a16="http://schemas.microsoft.com/office/drawing/2014/main" id="{70AC70A2-1C38-47C0-BBD2-13B7EA365BAB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타원 8">
                <a:extLst>
                  <a:ext uri="{FF2B5EF4-FFF2-40B4-BE49-F238E27FC236}">
                    <a16:creationId xmlns:a16="http://schemas.microsoft.com/office/drawing/2014/main" id="{3A7DF20F-61EA-4DA8-AC6D-4156EBC76B1A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9">
                <a:extLst>
                  <a:ext uri="{FF2B5EF4-FFF2-40B4-BE49-F238E27FC236}">
                    <a16:creationId xmlns:a16="http://schemas.microsoft.com/office/drawing/2014/main" id="{C0CDA44C-973E-4B59-AFB0-9A6785981145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0">
                <a:extLst>
                  <a:ext uri="{FF2B5EF4-FFF2-40B4-BE49-F238E27FC236}">
                    <a16:creationId xmlns:a16="http://schemas.microsoft.com/office/drawing/2014/main" id="{23568B1F-3B59-4893-A31F-4BA50AD01F66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사각형: 둥근 위쪽 모서리 11">
                <a:extLst>
                  <a:ext uri="{FF2B5EF4-FFF2-40B4-BE49-F238E27FC236}">
                    <a16:creationId xmlns:a16="http://schemas.microsoft.com/office/drawing/2014/main" id="{6F1310FC-E18F-4294-9D26-2F76F9E23DBC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사각형: 둥근 위쪽 모서리 11">
                <a:extLst>
                  <a:ext uri="{FF2B5EF4-FFF2-40B4-BE49-F238E27FC236}">
                    <a16:creationId xmlns:a16="http://schemas.microsoft.com/office/drawing/2014/main" id="{C91F397C-A084-4D9F-896D-B6291810D00F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사각형: 둥근 위쪽 모서리 11">
                <a:extLst>
                  <a:ext uri="{FF2B5EF4-FFF2-40B4-BE49-F238E27FC236}">
                    <a16:creationId xmlns:a16="http://schemas.microsoft.com/office/drawing/2014/main" id="{199C9CDB-4172-47A7-9AE2-DAD170AE82C1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사각형: 둥근 위쪽 모서리 11">
                <a:extLst>
                  <a:ext uri="{FF2B5EF4-FFF2-40B4-BE49-F238E27FC236}">
                    <a16:creationId xmlns:a16="http://schemas.microsoft.com/office/drawing/2014/main" id="{7E5879EE-BC36-4ED5-98F3-4DB2E3978EB9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49082AAF-0DD7-4361-9099-6E9A008E1B5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57" name="타원 156">
                  <a:extLst>
                    <a:ext uri="{FF2B5EF4-FFF2-40B4-BE49-F238E27FC236}">
                      <a16:creationId xmlns:a16="http://schemas.microsoft.com/office/drawing/2014/main" id="{0B906079-0A6A-4B7F-97B2-A9B1DD2B7EBF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타원 157">
                  <a:extLst>
                    <a:ext uri="{FF2B5EF4-FFF2-40B4-BE49-F238E27FC236}">
                      <a16:creationId xmlns:a16="http://schemas.microsoft.com/office/drawing/2014/main" id="{9FE9E568-E899-436B-AE87-9EA55D9ECDE5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타원 158">
                  <a:extLst>
                    <a:ext uri="{FF2B5EF4-FFF2-40B4-BE49-F238E27FC236}">
                      <a16:creationId xmlns:a16="http://schemas.microsoft.com/office/drawing/2014/main" id="{9EE33221-B6C5-4C7D-96CB-1205A1CC5934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0" name="타원 10">
                <a:extLst>
                  <a:ext uri="{FF2B5EF4-FFF2-40B4-BE49-F238E27FC236}">
                    <a16:creationId xmlns:a16="http://schemas.microsoft.com/office/drawing/2014/main" id="{C43C072A-C6BD-4BA2-9834-8184CF11BB18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35FBEB43-3F32-48C7-A9E9-D7BF4B2BD7D5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55" name="타원 15">
                  <a:extLst>
                    <a:ext uri="{FF2B5EF4-FFF2-40B4-BE49-F238E27FC236}">
                      <a16:creationId xmlns:a16="http://schemas.microsoft.com/office/drawing/2014/main" id="{3288146C-C9B8-48C0-AB70-074C84D936E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타원 15">
                  <a:extLst>
                    <a:ext uri="{FF2B5EF4-FFF2-40B4-BE49-F238E27FC236}">
                      <a16:creationId xmlns:a16="http://schemas.microsoft.com/office/drawing/2014/main" id="{9956DCF7-F597-40D8-AC90-DED12EE78F5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2" name="그룹 151">
                <a:extLst>
                  <a:ext uri="{FF2B5EF4-FFF2-40B4-BE49-F238E27FC236}">
                    <a16:creationId xmlns:a16="http://schemas.microsoft.com/office/drawing/2014/main" id="{586A5D5F-7121-430A-89C4-1E1981CBEC1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53" name="타원 15">
                  <a:extLst>
                    <a:ext uri="{FF2B5EF4-FFF2-40B4-BE49-F238E27FC236}">
                      <a16:creationId xmlns:a16="http://schemas.microsoft.com/office/drawing/2014/main" id="{8422A335-389E-4D6C-9066-0F7553B836B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타원 15">
                  <a:extLst>
                    <a:ext uri="{FF2B5EF4-FFF2-40B4-BE49-F238E27FC236}">
                      <a16:creationId xmlns:a16="http://schemas.microsoft.com/office/drawing/2014/main" id="{EDA71E35-25D9-44FD-A6BB-EC8B827874C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7B92F7DE-AE8A-43F5-87A2-0E82259CB5B3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18" name="타원 117">
                <a:extLst>
                  <a:ext uri="{FF2B5EF4-FFF2-40B4-BE49-F238E27FC236}">
                    <a16:creationId xmlns:a16="http://schemas.microsoft.com/office/drawing/2014/main" id="{A49EC1B9-6A99-4902-BA89-96D4B32A842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118">
                <a:extLst>
                  <a:ext uri="{FF2B5EF4-FFF2-40B4-BE49-F238E27FC236}">
                    <a16:creationId xmlns:a16="http://schemas.microsoft.com/office/drawing/2014/main" id="{D68FD42F-EBAB-44ED-8749-1C1F44A97C19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119">
                <a:extLst>
                  <a:ext uri="{FF2B5EF4-FFF2-40B4-BE49-F238E27FC236}">
                    <a16:creationId xmlns:a16="http://schemas.microsoft.com/office/drawing/2014/main" id="{86EDA908-9F2C-4990-B25E-CF663CB0398D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1" name="타원 120">
                <a:extLst>
                  <a:ext uri="{FF2B5EF4-FFF2-40B4-BE49-F238E27FC236}">
                    <a16:creationId xmlns:a16="http://schemas.microsoft.com/office/drawing/2014/main" id="{DB4B7D64-C0C3-4E65-853C-1181F2893755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2726EFB5-41F6-47B0-960C-E000DC9FA75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C424D116-2792-4F9A-A0BA-B92DA7D58DE7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06905F2C-E993-43FA-ABAC-40653BE0C38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573F6410-BF04-44CE-A96F-683E0135C5A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9D0D8B8-04EE-4FDF-A204-B881637DB79C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타원 113">
                <a:extLst>
                  <a:ext uri="{FF2B5EF4-FFF2-40B4-BE49-F238E27FC236}">
                    <a16:creationId xmlns:a16="http://schemas.microsoft.com/office/drawing/2014/main" id="{08E19580-9321-4CE0-BB27-E1B79962E00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791DC213-84A1-4D96-8634-879147B47BC9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4DED98C2-CFBA-4DE2-8449-2CECB705EF7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타원 116">
                <a:extLst>
                  <a:ext uri="{FF2B5EF4-FFF2-40B4-BE49-F238E27FC236}">
                    <a16:creationId xmlns:a16="http://schemas.microsoft.com/office/drawing/2014/main" id="{48563600-2E9D-411B-8FCA-69BA47111A1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807B8EF5-1ECB-4993-B8D0-A61F53C99289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EB86B97B-54F9-4DEE-AE91-1BEAF8C4034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2867B4D5-B9A5-4CBA-B1DB-8B8973A8766C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E6E88DDC-0429-4BAF-BA8D-46642E75A6E2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E052DB0D-D76D-4828-ADB7-39F40F5E15A5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7D3B82B2-6BF4-4A5C-B485-DE0FDF49F7A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9C34C60E-6EC5-49F4-AA62-524CAA5786D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78683278-7EA4-4980-A0A9-3AFB0FD0E2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OpenCV </a:t>
            </a:r>
            <a:r>
              <a:rPr lang="ko-KR" altLang="en-US" sz="2400" dirty="0"/>
              <a:t>학습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A4C5263-E81F-4F70-A442-E7188AB08EE4}"/>
              </a:ext>
            </a:extLst>
          </p:cNvPr>
          <p:cNvSpPr txBox="1"/>
          <p:nvPr/>
        </p:nvSpPr>
        <p:spPr>
          <a:xfrm>
            <a:off x="204187" y="1854019"/>
            <a:ext cx="5433134" cy="480131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언어 선택 </a:t>
            </a:r>
            <a:r>
              <a:rPr lang="en-US" altLang="ko-KR" dirty="0"/>
              <a:t>: Python</a:t>
            </a:r>
          </a:p>
          <a:p>
            <a:pPr>
              <a:lnSpc>
                <a:spcPct val="200000"/>
              </a:lnSpc>
            </a:pP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  - C++ vs Python vs MATLAB</a:t>
            </a:r>
          </a:p>
          <a:p>
            <a:pPr>
              <a:lnSpc>
                <a:spcPct val="200000"/>
              </a:lnSpc>
            </a:pPr>
            <a:r>
              <a:rPr lang="en-US" altLang="ko-KR" dirty="0"/>
              <a:t>	- MATLAB : </a:t>
            </a:r>
            <a:r>
              <a:rPr lang="ko-KR" altLang="en-US" dirty="0"/>
              <a:t>써본 적이 없고</a:t>
            </a:r>
            <a:r>
              <a:rPr lang="en-US" altLang="ko-KR" dirty="0"/>
              <a:t>, </a:t>
            </a:r>
            <a:r>
              <a:rPr lang="ko-KR" altLang="en-US" dirty="0"/>
              <a:t>돈이 든다</a:t>
            </a:r>
            <a:r>
              <a:rPr lang="en-US" altLang="ko-KR" dirty="0"/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dirty="0"/>
              <a:t>	- C++ : </a:t>
            </a:r>
            <a:r>
              <a:rPr lang="ko-KR" altLang="en-US" dirty="0" err="1"/>
              <a:t>파이썬에</a:t>
            </a:r>
            <a:r>
              <a:rPr lang="ko-KR" altLang="en-US" dirty="0"/>
              <a:t> 비해 어렵다</a:t>
            </a:r>
            <a:r>
              <a:rPr lang="en-US" altLang="ko-KR" dirty="0"/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dirty="0"/>
              <a:t>	- Python : </a:t>
            </a:r>
            <a:r>
              <a:rPr lang="ko-KR" altLang="en-US" dirty="0"/>
              <a:t>쉽고</a:t>
            </a:r>
            <a:r>
              <a:rPr lang="en-US" altLang="ko-KR" dirty="0"/>
              <a:t>,</a:t>
            </a:r>
            <a:r>
              <a:rPr lang="ko-KR" altLang="en-US" dirty="0"/>
              <a:t> 무료로 이용할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4CBDA9E-A830-46B4-9BF7-6D23E03E381B}"/>
              </a:ext>
            </a:extLst>
          </p:cNvPr>
          <p:cNvSpPr txBox="1"/>
          <p:nvPr/>
        </p:nvSpPr>
        <p:spPr>
          <a:xfrm>
            <a:off x="5874844" y="1854019"/>
            <a:ext cx="5619565" cy="480131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Face detection classifiers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  - </a:t>
            </a:r>
            <a:r>
              <a:rPr lang="en-US" altLang="ko-KR" dirty="0" err="1"/>
              <a:t>Haar</a:t>
            </a:r>
            <a:r>
              <a:rPr lang="en-US" altLang="ko-KR" dirty="0"/>
              <a:t> vs. LBP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</a:p>
        </p:txBody>
      </p:sp>
      <p:pic>
        <p:nvPicPr>
          <p:cNvPr id="81" name="그림 8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404954CC-35C4-4EC2-8D0B-244E07577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101" y="2713128"/>
            <a:ext cx="5486546" cy="3828358"/>
          </a:xfrm>
          <a:prstGeom prst="rect">
            <a:avLst/>
          </a:prstGeom>
        </p:spPr>
      </p:pic>
      <p:pic>
        <p:nvPicPr>
          <p:cNvPr id="88" name="그림 87" descr="실내이(가) 표시된 사진&#10;&#10;높은 신뢰도로 생성된 설명">
            <a:extLst>
              <a:ext uri="{FF2B5EF4-FFF2-40B4-BE49-F238E27FC236}">
                <a16:creationId xmlns:a16="http://schemas.microsoft.com/office/drawing/2014/main" id="{1B10BAB0-0DF7-4604-B283-B9ACB76CA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980" y="1677608"/>
            <a:ext cx="8431819" cy="474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</a:t>
            </a:r>
            <a:r>
              <a:rPr lang="ko-KR" altLang="en-US" sz="2400" dirty="0"/>
              <a:t>하드웨어 조사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82D828-D216-4C3C-BCC5-0AE4F0061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6" y="1983084"/>
            <a:ext cx="3847607" cy="28918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E4A4A4-8EB0-4718-931A-916F2006C27B}"/>
              </a:ext>
            </a:extLst>
          </p:cNvPr>
          <p:cNvSpPr txBox="1"/>
          <p:nvPr/>
        </p:nvSpPr>
        <p:spPr>
          <a:xfrm>
            <a:off x="204185" y="4663617"/>
            <a:ext cx="3847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XY-Plotter</a:t>
            </a:r>
          </a:p>
          <a:p>
            <a:endParaRPr lang="en-US" altLang="ko-KR" dirty="0"/>
          </a:p>
          <a:p>
            <a:r>
              <a:rPr lang="en-US" altLang="ko-KR" dirty="0"/>
              <a:t> : </a:t>
            </a:r>
            <a:r>
              <a:rPr lang="ko-KR" altLang="en-US" dirty="0"/>
              <a:t>벡터 이미지를 그려주는 기계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747C7E-7EB5-4978-8CBC-7E21DFE99360}"/>
              </a:ext>
            </a:extLst>
          </p:cNvPr>
          <p:cNvSpPr txBox="1"/>
          <p:nvPr/>
        </p:nvSpPr>
        <p:spPr>
          <a:xfrm>
            <a:off x="4385569" y="2769833"/>
            <a:ext cx="13760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/>
              <a:t> +</a:t>
            </a:r>
            <a:endParaRPr lang="ko-KR" altLang="en-US" sz="8800" dirty="0"/>
          </a:p>
        </p:txBody>
      </p:sp>
      <p:pic>
        <p:nvPicPr>
          <p:cNvPr id="85" name="그림 84">
            <a:extLst>
              <a:ext uri="{FF2B5EF4-FFF2-40B4-BE49-F238E27FC236}">
                <a16:creationId xmlns:a16="http://schemas.microsoft.com/office/drawing/2014/main" id="{50ECBA92-4CF8-4C32-AF79-32A2CAE31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823" y="1983084"/>
            <a:ext cx="3424065" cy="26805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E0834C-8BD3-4D11-9972-70F12CDB467C}"/>
              </a:ext>
            </a:extLst>
          </p:cNvPr>
          <p:cNvSpPr txBox="1"/>
          <p:nvPr/>
        </p:nvSpPr>
        <p:spPr>
          <a:xfrm>
            <a:off x="6598822" y="4663617"/>
            <a:ext cx="3424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인형뽑기</a:t>
            </a:r>
            <a:r>
              <a:rPr lang="ko-KR" altLang="en-US" dirty="0"/>
              <a:t> 집게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CD4DE1-631B-4C89-B8AE-742AC065E9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651" y="94102"/>
            <a:ext cx="5433134" cy="666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8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</a:t>
            </a:r>
            <a:r>
              <a:rPr lang="ko-KR" altLang="en-US" sz="2400" dirty="0"/>
              <a:t>하드웨어 조사</a:t>
            </a:r>
          </a:p>
        </p:txBody>
      </p:sp>
      <p:pic>
        <p:nvPicPr>
          <p:cNvPr id="3" name="그림 2" descr="사람, 실내, 테이블, 손이(가) 표시된 사진&#10;&#10;높은 신뢰도로 생성된 설명">
            <a:extLst>
              <a:ext uri="{FF2B5EF4-FFF2-40B4-BE49-F238E27FC236}">
                <a16:creationId xmlns:a16="http://schemas.microsoft.com/office/drawing/2014/main" id="{C526CDDB-D9CA-4544-BEC7-EB279103D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707" y="1845815"/>
            <a:ext cx="3463984" cy="3551912"/>
          </a:xfrm>
          <a:prstGeom prst="rect">
            <a:avLst/>
          </a:prstGeom>
        </p:spPr>
      </p:pic>
      <p:pic>
        <p:nvPicPr>
          <p:cNvPr id="10" name="그림 9" descr="실내, 건물이(가) 표시된 사진&#10;&#10;높은 신뢰도로 생성된 설명">
            <a:extLst>
              <a:ext uri="{FF2B5EF4-FFF2-40B4-BE49-F238E27FC236}">
                <a16:creationId xmlns:a16="http://schemas.microsoft.com/office/drawing/2014/main" id="{C420AC36-1981-4B7A-85DB-3072CB2154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805" y="1845815"/>
            <a:ext cx="3551805" cy="3551805"/>
          </a:xfrm>
          <a:prstGeom prst="rect">
            <a:avLst/>
          </a:prstGeom>
        </p:spPr>
      </p:pic>
      <p:pic>
        <p:nvPicPr>
          <p:cNvPr id="12" name="그림 11" descr="실내이(가) 표시된 사진&#10;&#10;높은 신뢰도로 생성된 설명">
            <a:extLst>
              <a:ext uri="{FF2B5EF4-FFF2-40B4-BE49-F238E27FC236}">
                <a16:creationId xmlns:a16="http://schemas.microsoft.com/office/drawing/2014/main" id="{9D0EDFD2-C2CC-4F00-9B4D-6489C78AC7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478" y="2067339"/>
            <a:ext cx="3551804" cy="310875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0BF8069-B90D-472D-A37C-A74637576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11" y="349687"/>
            <a:ext cx="7199029" cy="639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73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8" y="165825"/>
            <a:ext cx="4639086" cy="830997"/>
            <a:chOff x="2670894" y="3057084"/>
            <a:chExt cx="4123920" cy="830997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4" y="3057084"/>
              <a:ext cx="56315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814B7B8-EEBD-46C6-89C3-F6ACD89E69FC}"/>
              </a:ext>
            </a:extLst>
          </p:cNvPr>
          <p:cNvSpPr txBox="1"/>
          <p:nvPr/>
        </p:nvSpPr>
        <p:spPr>
          <a:xfrm>
            <a:off x="328474" y="1118586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영상처리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328474" y="1649520"/>
            <a:ext cx="9942990" cy="646331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옆 얼굴 인식 구현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라즈베리카메라를</a:t>
            </a:r>
            <a:r>
              <a:rPr lang="ko-KR" altLang="en-US" dirty="0"/>
              <a:t> 이용해 실습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EAA8038-871D-4014-B62F-16995EC4A2D9}"/>
              </a:ext>
            </a:extLst>
          </p:cNvPr>
          <p:cNvSpPr txBox="1"/>
          <p:nvPr/>
        </p:nvSpPr>
        <p:spPr>
          <a:xfrm>
            <a:off x="328474" y="2985982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하드웨어 제작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56DE9DD-3EA3-4ED1-8B77-20EC14599D44}"/>
              </a:ext>
            </a:extLst>
          </p:cNvPr>
          <p:cNvSpPr txBox="1"/>
          <p:nvPr/>
        </p:nvSpPr>
        <p:spPr>
          <a:xfrm>
            <a:off x="328474" y="3553002"/>
            <a:ext cx="9942990" cy="646331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모터구입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라즈베이파이를</a:t>
            </a:r>
            <a:r>
              <a:rPr lang="ko-KR" altLang="en-US" dirty="0"/>
              <a:t> 통해 카메라 및 모터제어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1256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D27303B-F0F7-465A-A49B-CFF7BAE1D0B8}"/>
              </a:ext>
            </a:extLst>
          </p:cNvPr>
          <p:cNvSpPr/>
          <p:nvPr/>
        </p:nvSpPr>
        <p:spPr>
          <a:xfrm>
            <a:off x="4069932" y="425853"/>
            <a:ext cx="3363065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 &amp; A</a:t>
            </a:r>
            <a:endParaRPr lang="ko-KR" altLang="en-US" sz="1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129</Words>
  <Application>Microsoft Office PowerPoint</Application>
  <PresentationFormat>와이드스크린</PresentationFormat>
  <Paragraphs>67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Lee Hyeseong</cp:lastModifiedBy>
  <cp:revision>49</cp:revision>
  <dcterms:created xsi:type="dcterms:W3CDTF">2018-07-24T11:57:30Z</dcterms:created>
  <dcterms:modified xsi:type="dcterms:W3CDTF">2018-09-28T01:19:15Z</dcterms:modified>
</cp:coreProperties>
</file>

<file path=docProps/thumbnail.jpeg>
</file>